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74320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2743200"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274320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274320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274320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2743200"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548640" y="1234440"/>
            <a:ext cx="1828800" cy="457200"/>
          </a:xfrm>
          <a:prstGeom prst="rect">
            <a:avLst/>
          </a:prstGeom>
          <a:noFill/>
        </p:spPr>
        <p:txBody>
          <a:bodyPr wrap="none">
            <a:spAutoFit/>
          </a:bodyPr>
          <a:lstStyle/>
          <a:p>
            <a:pPr algn="l">
              <a:defRPr b="0" sz="10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731520"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55448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46304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1920240"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91440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